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77" r:id="rId4"/>
    <p:sldId id="257" r:id="rId5"/>
    <p:sldId id="258" r:id="rId6"/>
    <p:sldId id="259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8" r:id="rId22"/>
    <p:sldId id="274" r:id="rId23"/>
    <p:sldId id="299" r:id="rId24"/>
    <p:sldId id="275" r:id="rId25"/>
    <p:sldId id="300" r:id="rId26"/>
    <p:sldId id="27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100"/>
    <a:srgbClr val="FF00FF"/>
    <a:srgbClr val="3FBCF3"/>
    <a:srgbClr val="00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1510" y="63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F503F-C0EE-4803-8148-A33C74730D81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1CE0A-C444-4FBF-B38A-7A0CB6A46B9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>
            <a:spLocks noEditPoints="1"/>
          </p:cNvSpPr>
          <p:nvPr/>
        </p:nvSpPr>
        <p:spPr bwMode="auto">
          <a:xfrm rot="5400000">
            <a:off x="3923882" y="219077"/>
            <a:ext cx="4344236" cy="6419848"/>
          </a:xfrm>
          <a:custGeom>
            <a:avLst/>
            <a:gdLst>
              <a:gd name="T0" fmla="*/ 1463 w 1463"/>
              <a:gd name="T1" fmla="*/ 2162 h 2162"/>
              <a:gd name="T2" fmla="*/ 0 w 1463"/>
              <a:gd name="T3" fmla="*/ 2162 h 2162"/>
              <a:gd name="T4" fmla="*/ 0 w 1463"/>
              <a:gd name="T5" fmla="*/ 0 h 2162"/>
              <a:gd name="T6" fmla="*/ 1463 w 1463"/>
              <a:gd name="T7" fmla="*/ 0 h 2162"/>
              <a:gd name="T8" fmla="*/ 1463 w 1463"/>
              <a:gd name="T9" fmla="*/ 2162 h 2162"/>
              <a:gd name="T10" fmla="*/ 42 w 1463"/>
              <a:gd name="T11" fmla="*/ 2120 h 2162"/>
              <a:gd name="T12" fmla="*/ 1421 w 1463"/>
              <a:gd name="T13" fmla="*/ 2120 h 2162"/>
              <a:gd name="T14" fmla="*/ 1421 w 1463"/>
              <a:gd name="T15" fmla="*/ 42 h 2162"/>
              <a:gd name="T16" fmla="*/ 42 w 1463"/>
              <a:gd name="T17" fmla="*/ 42 h 2162"/>
              <a:gd name="T18" fmla="*/ 42 w 1463"/>
              <a:gd name="T19" fmla="*/ 2120 h 2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3" h="2162">
                <a:moveTo>
                  <a:pt x="1463" y="2162"/>
                </a:moveTo>
                <a:lnTo>
                  <a:pt x="0" y="2162"/>
                </a:lnTo>
                <a:lnTo>
                  <a:pt x="0" y="0"/>
                </a:lnTo>
                <a:lnTo>
                  <a:pt x="1463" y="0"/>
                </a:lnTo>
                <a:lnTo>
                  <a:pt x="1463" y="2162"/>
                </a:lnTo>
                <a:close/>
                <a:moveTo>
                  <a:pt x="42" y="2120"/>
                </a:moveTo>
                <a:lnTo>
                  <a:pt x="1421" y="2120"/>
                </a:lnTo>
                <a:lnTo>
                  <a:pt x="1421" y="42"/>
                </a:lnTo>
                <a:lnTo>
                  <a:pt x="42" y="42"/>
                </a:lnTo>
                <a:lnTo>
                  <a:pt x="42" y="2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/>
          <p:nvPr/>
        </p:nvSpPr>
        <p:spPr>
          <a:xfrm>
            <a:off x="3219450" y="1576389"/>
            <a:ext cx="5753100" cy="37052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096" y="3067050"/>
            <a:ext cx="3022283" cy="3429000"/>
          </a:xfrm>
          <a:prstGeom prst="rect">
            <a:avLst/>
          </a:prstGeom>
        </p:spPr>
      </p:pic>
      <p:pic>
        <p:nvPicPr>
          <p:cNvPr id="17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59" y="361952"/>
            <a:ext cx="4472816" cy="50694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1126733" y="2197893"/>
            <a:ext cx="993853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专业的</a:t>
            </a:r>
            <a:endParaRPr lang="en-US" altLang="zh-CN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广告设计制作工作室</a:t>
            </a:r>
            <a:endParaRPr lang="en-US" altLang="zh-CN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996629" y="2690336"/>
            <a:ext cx="619874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专注于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996629" y="2690336"/>
            <a:ext cx="619874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平面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996629" y="2690336"/>
            <a:ext cx="619874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zh-CN" sz="9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996629" y="2690336"/>
            <a:ext cx="619874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sz="9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摄影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996629" y="2690336"/>
            <a:ext cx="6198742" cy="1477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sz="9600" b="1" dirty="0">
                <a:solidFill>
                  <a:srgbClr val="3FBC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sz="96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sz="9600" b="1" dirty="0">
                <a:solidFill>
                  <a:srgbClr val="FFB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kumimoji="0" lang="zh-CN" sz="6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088506" y="2921168"/>
            <a:ext cx="8015016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工作室成立于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1864087" y="2921168"/>
            <a:ext cx="846385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拥有高水平的设计团队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3133665" y="2921168"/>
            <a:ext cx="5924699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今后将输出更多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403243" y="2921168"/>
            <a:ext cx="3385542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精致作品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>
            <a:spLocks noEditPoints="1"/>
          </p:cNvSpPr>
          <p:nvPr/>
        </p:nvSpPr>
        <p:spPr bwMode="auto">
          <a:xfrm rot="5400000">
            <a:off x="3923882" y="219077"/>
            <a:ext cx="4344236" cy="6419848"/>
          </a:xfrm>
          <a:custGeom>
            <a:avLst/>
            <a:gdLst>
              <a:gd name="T0" fmla="*/ 1463 w 1463"/>
              <a:gd name="T1" fmla="*/ 2162 h 2162"/>
              <a:gd name="T2" fmla="*/ 0 w 1463"/>
              <a:gd name="T3" fmla="*/ 2162 h 2162"/>
              <a:gd name="T4" fmla="*/ 0 w 1463"/>
              <a:gd name="T5" fmla="*/ 0 h 2162"/>
              <a:gd name="T6" fmla="*/ 1463 w 1463"/>
              <a:gd name="T7" fmla="*/ 0 h 2162"/>
              <a:gd name="T8" fmla="*/ 1463 w 1463"/>
              <a:gd name="T9" fmla="*/ 2162 h 2162"/>
              <a:gd name="T10" fmla="*/ 42 w 1463"/>
              <a:gd name="T11" fmla="*/ 2120 h 2162"/>
              <a:gd name="T12" fmla="*/ 1421 w 1463"/>
              <a:gd name="T13" fmla="*/ 2120 h 2162"/>
              <a:gd name="T14" fmla="*/ 1421 w 1463"/>
              <a:gd name="T15" fmla="*/ 42 h 2162"/>
              <a:gd name="T16" fmla="*/ 42 w 1463"/>
              <a:gd name="T17" fmla="*/ 42 h 2162"/>
              <a:gd name="T18" fmla="*/ 42 w 1463"/>
              <a:gd name="T19" fmla="*/ 2120 h 2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3" h="2162">
                <a:moveTo>
                  <a:pt x="1463" y="2162"/>
                </a:moveTo>
                <a:lnTo>
                  <a:pt x="0" y="2162"/>
                </a:lnTo>
                <a:lnTo>
                  <a:pt x="0" y="0"/>
                </a:lnTo>
                <a:lnTo>
                  <a:pt x="1463" y="0"/>
                </a:lnTo>
                <a:lnTo>
                  <a:pt x="1463" y="2162"/>
                </a:lnTo>
                <a:close/>
                <a:moveTo>
                  <a:pt x="42" y="2120"/>
                </a:moveTo>
                <a:lnTo>
                  <a:pt x="1421" y="2120"/>
                </a:lnTo>
                <a:lnTo>
                  <a:pt x="1421" y="42"/>
                </a:lnTo>
                <a:lnTo>
                  <a:pt x="42" y="42"/>
                </a:lnTo>
                <a:lnTo>
                  <a:pt x="42" y="2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/>
          <p:nvPr/>
        </p:nvSpPr>
        <p:spPr>
          <a:xfrm>
            <a:off x="3219450" y="1576389"/>
            <a:ext cx="5753100" cy="37052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096" y="3067050"/>
            <a:ext cx="3022283" cy="3429000"/>
          </a:xfrm>
          <a:prstGeom prst="rect">
            <a:avLst/>
          </a:prstGeom>
        </p:spPr>
      </p:pic>
      <p:pic>
        <p:nvPicPr>
          <p:cNvPr id="17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59" y="361952"/>
            <a:ext cx="4472816" cy="5069437"/>
          </a:xfrm>
          <a:prstGeom prst="rect">
            <a:avLst/>
          </a:prstGeom>
        </p:spPr>
      </p:pic>
      <p:sp>
        <p:nvSpPr>
          <p:cNvPr id="18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362450" y="2644170"/>
            <a:ext cx="3467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FFB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</a:t>
            </a:r>
            <a:r>
              <a:rPr lang="zh-CN" altLang="en-US" sz="9600" b="1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</a:t>
            </a:r>
            <a:endParaRPr lang="en-US" altLang="zh-CN" sz="9600" b="1" dirty="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613258" y="1897811"/>
            <a:ext cx="2551981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</a:p>
        </p:txBody>
      </p:sp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7026762" y="1897811"/>
            <a:ext cx="2551981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162402" y="1800206"/>
            <a:ext cx="7655942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更专业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287134" y="1897811"/>
            <a:ext cx="7655942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更专业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224768" y="1800206"/>
            <a:ext cx="7655942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b="1" dirty="0">
                <a:solidFill>
                  <a:srgbClr val="FFB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更专业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FFB1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2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4" grpId="0"/>
      <p:bldP spid="14" grpId="1"/>
      <p:bldP spid="20" grpId="0"/>
      <p:bldP spid="2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613258" y="1897811"/>
            <a:ext cx="2551981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</a:p>
        </p:txBody>
      </p:sp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7026762" y="1897811"/>
            <a:ext cx="2551981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162402" y="1800206"/>
            <a:ext cx="7655942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b="1" dirty="0">
                <a:solidFill>
                  <a:srgbClr val="FFB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更完美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FFB1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287134" y="1897811"/>
            <a:ext cx="7655942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更完美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224768" y="1800206"/>
            <a:ext cx="7655942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b="1" noProof="0" dirty="0">
                <a:solidFill>
                  <a:srgbClr val="3FBC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更完美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3FBCF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2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4" grpId="0"/>
      <p:bldP spid="14" grpId="1"/>
      <p:bldP spid="20" grpId="0"/>
      <p:bldP spid="20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613258" y="1897811"/>
            <a:ext cx="2551981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</a:p>
        </p:txBody>
      </p:sp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7026762" y="1897811"/>
            <a:ext cx="2551981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9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162402" y="1800206"/>
            <a:ext cx="7655942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更懂您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287134" y="1897811"/>
            <a:ext cx="7655942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b="1" dirty="0">
                <a:solidFill>
                  <a:srgbClr val="FFB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更懂您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FFB1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224768" y="1800206"/>
            <a:ext cx="7655942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900" b="1" noProof="0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更懂您</a:t>
            </a:r>
            <a:endParaRPr kumimoji="0" lang="zh-CN" altLang="en-US" sz="199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5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2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4" grpId="0"/>
      <p:bldP spid="14" grpId="1"/>
      <p:bldP spid="20" grpId="0"/>
      <p:bldP spid="2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>
            <a:spLocks noEditPoints="1"/>
          </p:cNvSpPr>
          <p:nvPr/>
        </p:nvSpPr>
        <p:spPr bwMode="auto">
          <a:xfrm rot="5400000">
            <a:off x="3923882" y="219077"/>
            <a:ext cx="4344236" cy="6419848"/>
          </a:xfrm>
          <a:custGeom>
            <a:avLst/>
            <a:gdLst>
              <a:gd name="T0" fmla="*/ 1463 w 1463"/>
              <a:gd name="T1" fmla="*/ 2162 h 2162"/>
              <a:gd name="T2" fmla="*/ 0 w 1463"/>
              <a:gd name="T3" fmla="*/ 2162 h 2162"/>
              <a:gd name="T4" fmla="*/ 0 w 1463"/>
              <a:gd name="T5" fmla="*/ 0 h 2162"/>
              <a:gd name="T6" fmla="*/ 1463 w 1463"/>
              <a:gd name="T7" fmla="*/ 0 h 2162"/>
              <a:gd name="T8" fmla="*/ 1463 w 1463"/>
              <a:gd name="T9" fmla="*/ 2162 h 2162"/>
              <a:gd name="T10" fmla="*/ 42 w 1463"/>
              <a:gd name="T11" fmla="*/ 2120 h 2162"/>
              <a:gd name="T12" fmla="*/ 1421 w 1463"/>
              <a:gd name="T13" fmla="*/ 2120 h 2162"/>
              <a:gd name="T14" fmla="*/ 1421 w 1463"/>
              <a:gd name="T15" fmla="*/ 42 h 2162"/>
              <a:gd name="T16" fmla="*/ 42 w 1463"/>
              <a:gd name="T17" fmla="*/ 42 h 2162"/>
              <a:gd name="T18" fmla="*/ 42 w 1463"/>
              <a:gd name="T19" fmla="*/ 2120 h 2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3" h="2162">
                <a:moveTo>
                  <a:pt x="1463" y="2162"/>
                </a:moveTo>
                <a:lnTo>
                  <a:pt x="0" y="2162"/>
                </a:lnTo>
                <a:lnTo>
                  <a:pt x="0" y="0"/>
                </a:lnTo>
                <a:lnTo>
                  <a:pt x="1463" y="0"/>
                </a:lnTo>
                <a:lnTo>
                  <a:pt x="1463" y="2162"/>
                </a:lnTo>
                <a:close/>
                <a:moveTo>
                  <a:pt x="42" y="2120"/>
                </a:moveTo>
                <a:lnTo>
                  <a:pt x="1421" y="2120"/>
                </a:lnTo>
                <a:lnTo>
                  <a:pt x="1421" y="42"/>
                </a:lnTo>
                <a:lnTo>
                  <a:pt x="42" y="42"/>
                </a:lnTo>
                <a:lnTo>
                  <a:pt x="42" y="2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/>
          <p:nvPr/>
        </p:nvSpPr>
        <p:spPr>
          <a:xfrm>
            <a:off x="3219450" y="1576389"/>
            <a:ext cx="5753100" cy="37052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096" y="3067050"/>
            <a:ext cx="3022283" cy="3429000"/>
          </a:xfrm>
          <a:prstGeom prst="rect">
            <a:avLst/>
          </a:prstGeom>
        </p:spPr>
      </p:pic>
      <p:pic>
        <p:nvPicPr>
          <p:cNvPr id="17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59" y="361952"/>
            <a:ext cx="4472816" cy="5069437"/>
          </a:xfrm>
          <a:prstGeom prst="rect">
            <a:avLst/>
          </a:prstGeom>
        </p:spPr>
      </p:pic>
      <p:sp>
        <p:nvSpPr>
          <p:cNvPr id="18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362450" y="2644170"/>
            <a:ext cx="3467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</a:t>
            </a:r>
            <a:r>
              <a:rPr lang="zh-CN" altLang="en-US" sz="96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endParaRPr lang="en-US" altLang="zh-CN" sz="9600" b="1" dirty="0">
              <a:solidFill>
                <a:srgbClr val="FF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>
            <a:spLocks noEditPoints="1"/>
          </p:cNvSpPr>
          <p:nvPr/>
        </p:nvSpPr>
        <p:spPr bwMode="auto">
          <a:xfrm rot="5400000">
            <a:off x="3923882" y="219077"/>
            <a:ext cx="4344236" cy="6419848"/>
          </a:xfrm>
          <a:custGeom>
            <a:avLst/>
            <a:gdLst>
              <a:gd name="T0" fmla="*/ 1463 w 1463"/>
              <a:gd name="T1" fmla="*/ 2162 h 2162"/>
              <a:gd name="T2" fmla="*/ 0 w 1463"/>
              <a:gd name="T3" fmla="*/ 2162 h 2162"/>
              <a:gd name="T4" fmla="*/ 0 w 1463"/>
              <a:gd name="T5" fmla="*/ 0 h 2162"/>
              <a:gd name="T6" fmla="*/ 1463 w 1463"/>
              <a:gd name="T7" fmla="*/ 0 h 2162"/>
              <a:gd name="T8" fmla="*/ 1463 w 1463"/>
              <a:gd name="T9" fmla="*/ 2162 h 2162"/>
              <a:gd name="T10" fmla="*/ 42 w 1463"/>
              <a:gd name="T11" fmla="*/ 2120 h 2162"/>
              <a:gd name="T12" fmla="*/ 1421 w 1463"/>
              <a:gd name="T13" fmla="*/ 2120 h 2162"/>
              <a:gd name="T14" fmla="*/ 1421 w 1463"/>
              <a:gd name="T15" fmla="*/ 42 h 2162"/>
              <a:gd name="T16" fmla="*/ 42 w 1463"/>
              <a:gd name="T17" fmla="*/ 42 h 2162"/>
              <a:gd name="T18" fmla="*/ 42 w 1463"/>
              <a:gd name="T19" fmla="*/ 2120 h 2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63" h="2162">
                <a:moveTo>
                  <a:pt x="1463" y="2162"/>
                </a:moveTo>
                <a:lnTo>
                  <a:pt x="0" y="2162"/>
                </a:lnTo>
                <a:lnTo>
                  <a:pt x="0" y="0"/>
                </a:lnTo>
                <a:lnTo>
                  <a:pt x="1463" y="0"/>
                </a:lnTo>
                <a:lnTo>
                  <a:pt x="1463" y="2162"/>
                </a:lnTo>
                <a:close/>
                <a:moveTo>
                  <a:pt x="42" y="2120"/>
                </a:moveTo>
                <a:lnTo>
                  <a:pt x="1421" y="2120"/>
                </a:lnTo>
                <a:lnTo>
                  <a:pt x="1421" y="42"/>
                </a:lnTo>
                <a:lnTo>
                  <a:pt x="42" y="42"/>
                </a:lnTo>
                <a:lnTo>
                  <a:pt x="42" y="2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/>
          <p:nvPr/>
        </p:nvSpPr>
        <p:spPr>
          <a:xfrm>
            <a:off x="3219450" y="1576389"/>
            <a:ext cx="5753100" cy="370522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096" y="3067050"/>
            <a:ext cx="3022283" cy="3429000"/>
          </a:xfrm>
          <a:prstGeom prst="rect">
            <a:avLst/>
          </a:prstGeom>
        </p:spPr>
      </p:pic>
      <p:pic>
        <p:nvPicPr>
          <p:cNvPr id="17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59" y="361952"/>
            <a:ext cx="4472816" cy="5069437"/>
          </a:xfrm>
          <a:prstGeom prst="rect">
            <a:avLst/>
          </a:prstGeom>
        </p:spPr>
      </p:pic>
      <p:sp>
        <p:nvSpPr>
          <p:cNvPr id="18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362450" y="2644170"/>
            <a:ext cx="3467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>
                <a:solidFill>
                  <a:srgbClr val="3FBC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</a:t>
            </a:r>
            <a:r>
              <a:rPr lang="zh-CN" altLang="en-US" sz="9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始</a:t>
            </a:r>
            <a:endParaRPr lang="en-US" altLang="zh-CN" sz="9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630225" y="781978"/>
            <a:ext cx="2720296" cy="5293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4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4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754957" y="879583"/>
            <a:ext cx="2720296" cy="5293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4400" b="1" dirty="0">
                <a:solidFill>
                  <a:srgbClr val="FFB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4400" b="1" dirty="0">
              <a:solidFill>
                <a:srgbClr val="FFB1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692591" y="781978"/>
            <a:ext cx="2720296" cy="5293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44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4400" b="1" dirty="0">
              <a:solidFill>
                <a:srgbClr val="FF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2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4" grpId="0"/>
      <p:bldP spid="14" grpId="1"/>
      <p:bldP spid="20" grpId="0"/>
      <p:bldP spid="2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630225" y="781978"/>
            <a:ext cx="2720296" cy="5293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4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4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754957" y="879583"/>
            <a:ext cx="2720296" cy="5293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4400" b="1" dirty="0">
                <a:solidFill>
                  <a:srgbClr val="FFB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4400" b="1" dirty="0">
              <a:solidFill>
                <a:srgbClr val="FFB1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692591" y="781978"/>
            <a:ext cx="2720295" cy="5293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44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4400" b="1" dirty="0">
              <a:solidFill>
                <a:srgbClr val="FF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2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4" grpId="0"/>
      <p:bldP spid="14" grpId="1"/>
      <p:bldP spid="20" grpId="0"/>
      <p:bldP spid="2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630225" y="781978"/>
            <a:ext cx="2720296" cy="5293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4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44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754957" y="879583"/>
            <a:ext cx="2720296" cy="5293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4400" b="1" dirty="0">
                <a:solidFill>
                  <a:srgbClr val="FFB1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4400" b="1" dirty="0">
              <a:solidFill>
                <a:srgbClr val="FFB1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4692591" y="781978"/>
            <a:ext cx="2720296" cy="52937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344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4400" b="1" dirty="0">
              <a:solidFill>
                <a:srgbClr val="FF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2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25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6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4" grpId="0"/>
      <p:bldP spid="14" grpId="1"/>
      <p:bldP spid="20" grpId="0"/>
      <p:bldP spid="2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996629" y="1813173"/>
            <a:ext cx="6198742" cy="32315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13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</a:t>
            </a:r>
            <a:endParaRPr lang="zh-CN" altLang="en-US" sz="13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平面设计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100000">
              <a:srgbClr val="33333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902834" y="2151727"/>
            <a:ext cx="6386364" cy="25545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宽屏</PresentationFormat>
  <Paragraphs>42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等线</vt:lpstr>
      <vt:lpstr>等线 Light</vt:lpstr>
      <vt:lpstr>微软雅黑</vt:lpstr>
      <vt:lpstr>Arial</vt:lpstr>
      <vt:lpstr>Calibri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pw</cp:lastModifiedBy>
  <cp:revision>13</cp:revision>
  <dcterms:created xsi:type="dcterms:W3CDTF">2018-05-24T06:33:00Z</dcterms:created>
  <dcterms:modified xsi:type="dcterms:W3CDTF">2020-05-05T14:15:16Z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